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5"/>
  </p:notesMasterIdLst>
  <p:sldIdLst>
    <p:sldId id="256" r:id="rId2"/>
    <p:sldId id="257" r:id="rId3"/>
    <p:sldId id="270" r:id="rId4"/>
    <p:sldId id="271" r:id="rId5"/>
    <p:sldId id="272" r:id="rId6"/>
    <p:sldId id="264" r:id="rId7"/>
    <p:sldId id="273" r:id="rId8"/>
    <p:sldId id="274" r:id="rId9"/>
    <p:sldId id="275" r:id="rId10"/>
    <p:sldId id="265" r:id="rId11"/>
    <p:sldId id="277" r:id="rId12"/>
    <p:sldId id="276" r:id="rId13"/>
    <p:sldId id="266" r:id="rId14"/>
    <p:sldId id="278" r:id="rId15"/>
    <p:sldId id="267" r:id="rId16"/>
    <p:sldId id="279" r:id="rId17"/>
    <p:sldId id="280" r:id="rId18"/>
    <p:sldId id="281" r:id="rId19"/>
    <p:sldId id="268" r:id="rId20"/>
    <p:sldId id="282" r:id="rId21"/>
    <p:sldId id="269" r:id="rId22"/>
    <p:sldId id="283" r:id="rId23"/>
    <p:sldId id="284"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672" autoAdjust="0"/>
  </p:normalViewPr>
  <p:slideViewPr>
    <p:cSldViewPr snapToGrid="0">
      <p:cViewPr varScale="1">
        <p:scale>
          <a:sx n="59" d="100"/>
          <a:sy n="59" d="100"/>
        </p:scale>
        <p:origin x="1589"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8D9C0-FD00-4FB3-8104-BA389FCB1133}" type="datetimeFigureOut">
              <a:rPr lang="zh-TW" altLang="en-US" smtClean="0"/>
              <a:t>2024/10/23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DF8993-F3AD-4B0E-9646-4D8F29344887}" type="slidenum">
              <a:rPr lang="zh-TW" altLang="en-US" smtClean="0"/>
              <a:t>‹#›</a:t>
            </a:fld>
            <a:endParaRPr lang="zh-TW" altLang="en-US"/>
          </a:p>
        </p:txBody>
      </p:sp>
    </p:spTree>
    <p:extLst>
      <p:ext uri="{BB962C8B-B14F-4D97-AF65-F5344CB8AC3E}">
        <p14:creationId xmlns:p14="http://schemas.microsoft.com/office/powerpoint/2010/main" val="4092608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u="none" strike="noStrike" dirty="0">
                <a:solidFill>
                  <a:srgbClr val="111111"/>
                </a:solidFill>
                <a:effectLst/>
                <a:latin typeface="Roboto" panose="02000000000000000000" pitchFamily="2" charset="0"/>
              </a:rPr>
              <a:t>https://unsplash.com/photos/a-close-up-of-a-dart-with-a-card-on-it-Ai0HaqLdhSA</a:t>
            </a:r>
            <a:br>
              <a:rPr lang="zh-TW" altLang="en-US" dirty="0"/>
            </a:br>
            <a:endParaRPr lang="zh-TW" altLang="en-US" dirty="0"/>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2</a:t>
            </a:fld>
            <a:endParaRPr lang="zh-TW" altLang="en-US"/>
          </a:p>
        </p:txBody>
      </p:sp>
    </p:spTree>
    <p:extLst>
      <p:ext uri="{BB962C8B-B14F-4D97-AF65-F5344CB8AC3E}">
        <p14:creationId xmlns:p14="http://schemas.microsoft.com/office/powerpoint/2010/main" val="3440913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https://unsplash.com/photos/greyscale-photography-of-people-mAm4G26iQGU</a:t>
            </a:r>
          </a:p>
          <a:p>
            <a:endParaRPr lang="en-US" altLang="zh-TW" dirty="0"/>
          </a:p>
          <a:p>
            <a:r>
              <a:rPr lang="zh-TW" altLang="en-US"/>
              <a:t>白天跟著前輩實習</a:t>
            </a:r>
            <a:endParaRPr lang="zh-TW" altLang="en-US" dirty="0"/>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11</a:t>
            </a:fld>
            <a:endParaRPr lang="zh-TW" altLang="en-US"/>
          </a:p>
        </p:txBody>
      </p:sp>
    </p:spTree>
    <p:extLst>
      <p:ext uri="{BB962C8B-B14F-4D97-AF65-F5344CB8AC3E}">
        <p14:creationId xmlns:p14="http://schemas.microsoft.com/office/powerpoint/2010/main" val="3926228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https://unsplash.com/photos/person-writing-on-white-notebook-LtNvQHdKkmw</a:t>
            </a:r>
          </a:p>
          <a:p>
            <a:endParaRPr lang="en-US" altLang="zh-TW" dirty="0"/>
          </a:p>
          <a:p>
            <a:r>
              <a:rPr lang="zh-TW" altLang="en-US" dirty="0"/>
              <a:t>晚上繼續抱著電腦學習</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12</a:t>
            </a:fld>
            <a:endParaRPr lang="zh-TW" altLang="en-US"/>
          </a:p>
        </p:txBody>
      </p:sp>
    </p:spTree>
    <p:extLst>
      <p:ext uri="{BB962C8B-B14F-4D97-AF65-F5344CB8AC3E}">
        <p14:creationId xmlns:p14="http://schemas.microsoft.com/office/powerpoint/2010/main" val="2856708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en-US" altLang="zh-TW" b="0" i="0" u="none" strike="noStrike" dirty="0">
                <a:solidFill>
                  <a:srgbClr val="111111"/>
                </a:solidFill>
                <a:effectLst/>
                <a:latin typeface="Roboto" panose="02000000000000000000" pitchFamily="2" charset="0"/>
              </a:rPr>
              <a:t>https://unsplash.com/photos/a-man-standing-on-top-of-a-cliff-with-his-arms-in-the-air-ncMnp3nXJvo</a:t>
            </a:r>
          </a:p>
          <a:p>
            <a:pPr algn="l"/>
            <a:endParaRPr lang="en-US" altLang="zh-TW" b="0" i="0" u="none" strike="noStrike" dirty="0">
              <a:solidFill>
                <a:srgbClr val="111111"/>
              </a:solidFill>
              <a:effectLst/>
              <a:latin typeface="Roboto" panose="02000000000000000000" pitchFamily="2" charset="0"/>
            </a:endParaRPr>
          </a:p>
          <a:p>
            <a:pPr algn="l"/>
            <a:r>
              <a:rPr lang="zh-TW" altLang="en-US" b="0" i="0" u="none" strike="noStrike" dirty="0">
                <a:solidFill>
                  <a:srgbClr val="111111"/>
                </a:solidFill>
                <a:effectLst/>
                <a:latin typeface="Roboto" panose="02000000000000000000" pitchFamily="2" charset="0"/>
              </a:rPr>
              <a:t>最終，</a:t>
            </a:r>
            <a:endParaRPr lang="en-US" altLang="zh-TW" b="0" i="0" u="none" strike="noStrike" dirty="0">
              <a:solidFill>
                <a:srgbClr val="111111"/>
              </a:solidFill>
              <a:effectLst/>
              <a:latin typeface="Roboto" panose="02000000000000000000" pitchFamily="2" charset="0"/>
            </a:endParaRP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13</a:t>
            </a:fld>
            <a:endParaRPr lang="zh-TW" altLang="en-US"/>
          </a:p>
        </p:txBody>
      </p:sp>
    </p:spTree>
    <p:extLst>
      <p:ext uri="{BB962C8B-B14F-4D97-AF65-F5344CB8AC3E}">
        <p14:creationId xmlns:p14="http://schemas.microsoft.com/office/powerpoint/2010/main" val="1664527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https://unsplash.com/photos/asian-young-female-doctor-in-white-gown-with-stethoscope-in-office-o6Y4C5xM_gU</a:t>
            </a:r>
          </a:p>
          <a:p>
            <a:endParaRPr lang="en-US" altLang="zh-TW" dirty="0"/>
          </a:p>
          <a:p>
            <a:r>
              <a:rPr lang="zh-TW" altLang="en-US" dirty="0"/>
              <a:t>我發現我面對一些突發的小情況，已經能夠妥善處理，不再緊張</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14</a:t>
            </a:fld>
            <a:endParaRPr lang="zh-TW" altLang="en-US"/>
          </a:p>
        </p:txBody>
      </p:sp>
    </p:spTree>
    <p:extLst>
      <p:ext uri="{BB962C8B-B14F-4D97-AF65-F5344CB8AC3E}">
        <p14:creationId xmlns:p14="http://schemas.microsoft.com/office/powerpoint/2010/main" val="3017519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https://unsplash.com/photos/a-night-view-of-a-city-with-a-lot-of-tall-buildings-x1-4c42c8k4</a:t>
            </a:r>
          </a:p>
          <a:p>
            <a:endParaRPr lang="en-US" altLang="zh-TW" dirty="0"/>
          </a:p>
          <a:p>
            <a:r>
              <a:rPr lang="zh-TW" altLang="en-US" dirty="0"/>
              <a:t>然而就在一天夜晚，</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15</a:t>
            </a:fld>
            <a:endParaRPr lang="zh-TW" altLang="en-US"/>
          </a:p>
        </p:txBody>
      </p:sp>
    </p:spTree>
    <p:extLst>
      <p:ext uri="{BB962C8B-B14F-4D97-AF65-F5344CB8AC3E}">
        <p14:creationId xmlns:p14="http://schemas.microsoft.com/office/powerpoint/2010/main" val="3026846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https://unsplash.com/photos/man-in-white-medical-scrub-lying-on-hospital-bed-J12RfFH-2ZE</a:t>
            </a:r>
          </a:p>
          <a:p>
            <a:endParaRPr lang="en-US" altLang="zh-TW" dirty="0"/>
          </a:p>
          <a:p>
            <a:r>
              <a:rPr lang="zh-TW" altLang="en-US" dirty="0"/>
              <a:t>一位心臟病發的患者被緊急送進急診室，</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16</a:t>
            </a:fld>
            <a:endParaRPr lang="zh-TW" altLang="en-US"/>
          </a:p>
        </p:txBody>
      </p:sp>
    </p:spTree>
    <p:extLst>
      <p:ext uri="{BB962C8B-B14F-4D97-AF65-F5344CB8AC3E}">
        <p14:creationId xmlns:p14="http://schemas.microsoft.com/office/powerpoint/2010/main" val="1107415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https://unsplash.com/photos/exhausted-doctor-after-very-long-shift-in-the-hospital-dKWAjrJ_7ok</a:t>
            </a:r>
          </a:p>
          <a:p>
            <a:endParaRPr lang="en-US" altLang="zh-TW" dirty="0"/>
          </a:p>
          <a:p>
            <a:r>
              <a:rPr lang="zh-TW" altLang="en-US" dirty="0"/>
              <a:t>當時沒有其他醫生在場，只能由我跟護士啟動急救程序。面對這樣的壓力，我不禁又緊張起來，手心冒著冷汗。</a:t>
            </a:r>
            <a:endParaRPr lang="en-US" altLang="zh-TW" dirty="0"/>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17</a:t>
            </a:fld>
            <a:endParaRPr lang="zh-TW" altLang="en-US"/>
          </a:p>
        </p:txBody>
      </p:sp>
    </p:spTree>
    <p:extLst>
      <p:ext uri="{BB962C8B-B14F-4D97-AF65-F5344CB8AC3E}">
        <p14:creationId xmlns:p14="http://schemas.microsoft.com/office/powerpoint/2010/main" val="1718264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https://unsplash.com/photos/round-timex-analog-clock-at-233-eIkbSc3SDtI</a:t>
            </a:r>
          </a:p>
          <a:p>
            <a:endParaRPr lang="en-US" altLang="zh-TW" dirty="0"/>
          </a:p>
          <a:p>
            <a:r>
              <a:rPr lang="zh-TW" altLang="en-US" dirty="0"/>
              <a:t>此時每分每秒都顯得格外漫長。</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18</a:t>
            </a:fld>
            <a:endParaRPr lang="zh-TW" altLang="en-US"/>
          </a:p>
        </p:txBody>
      </p:sp>
    </p:spTree>
    <p:extLst>
      <p:ext uri="{BB962C8B-B14F-4D97-AF65-F5344CB8AC3E}">
        <p14:creationId xmlns:p14="http://schemas.microsoft.com/office/powerpoint/2010/main" val="3180772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https://unsplash.com/photos/a-man-in-scrubs-is-holding-two-orange-objects-8SFwqmmQXec</a:t>
            </a:r>
          </a:p>
          <a:p>
            <a:endParaRPr lang="en-US" altLang="zh-TW" dirty="0"/>
          </a:p>
          <a:p>
            <a:r>
              <a:rPr lang="zh-TW" altLang="en-US" dirty="0"/>
              <a:t>正當我準備使用除顫器時，</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19</a:t>
            </a:fld>
            <a:endParaRPr lang="zh-TW" altLang="en-US"/>
          </a:p>
        </p:txBody>
      </p:sp>
    </p:spTree>
    <p:extLst>
      <p:ext uri="{BB962C8B-B14F-4D97-AF65-F5344CB8AC3E}">
        <p14:creationId xmlns:p14="http://schemas.microsoft.com/office/powerpoint/2010/main" val="1078968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https://unsplash.com/photos/woman-in-blue-scrub-suit-standing-beside-woman-in-white-robe-oM3o8sWsOOk</a:t>
            </a:r>
          </a:p>
          <a:p>
            <a:endParaRPr lang="en-US" altLang="zh-TW" dirty="0"/>
          </a:p>
          <a:p>
            <a:r>
              <a:rPr lang="zh-TW" altLang="en-US" dirty="0"/>
              <a:t>主治醫師匆忙趕到，接手了治療。</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20</a:t>
            </a:fld>
            <a:endParaRPr lang="zh-TW" altLang="en-US"/>
          </a:p>
        </p:txBody>
      </p:sp>
    </p:spTree>
    <p:extLst>
      <p:ext uri="{BB962C8B-B14F-4D97-AF65-F5344CB8AC3E}">
        <p14:creationId xmlns:p14="http://schemas.microsoft.com/office/powerpoint/2010/main" val="3381466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https://unsplash.com/photos/human-heart-illustration-z8_-Fmfz06c</a:t>
            </a:r>
          </a:p>
          <a:p>
            <a:endParaRPr lang="en-US" altLang="zh-TW" dirty="0"/>
          </a:p>
          <a:p>
            <a:r>
              <a:rPr lang="zh-TW" altLang="en-US" dirty="0"/>
              <a:t>唸完四年的書，</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3</a:t>
            </a:fld>
            <a:endParaRPr lang="zh-TW" altLang="en-US"/>
          </a:p>
        </p:txBody>
      </p:sp>
    </p:spTree>
    <p:extLst>
      <p:ext uri="{BB962C8B-B14F-4D97-AF65-F5344CB8AC3E}">
        <p14:creationId xmlns:p14="http://schemas.microsoft.com/office/powerpoint/2010/main" val="54730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https://unsplash.com/photos/a-woman-sitting-on-a-bed-with-a-tattoo-on-her-arm-RIoIBsr6P38</a:t>
            </a:r>
          </a:p>
          <a:p>
            <a:endParaRPr lang="en-US" altLang="zh-TW" dirty="0"/>
          </a:p>
          <a:p>
            <a:r>
              <a:rPr lang="zh-TW" altLang="en-US" dirty="0"/>
              <a:t>儘管我認為自己面對這樣危機的處置有很大的改進空間，</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21</a:t>
            </a:fld>
            <a:endParaRPr lang="zh-TW" altLang="en-US"/>
          </a:p>
        </p:txBody>
      </p:sp>
    </p:spTree>
    <p:extLst>
      <p:ext uri="{BB962C8B-B14F-4D97-AF65-F5344CB8AC3E}">
        <p14:creationId xmlns:p14="http://schemas.microsoft.com/office/powerpoint/2010/main" val="293501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https://unsplash.com/photos/person-in-green-crew-neck-long-sleeve-shirt-wearing-blue-face-mask-38Un6Oi5beE</a:t>
            </a:r>
          </a:p>
          <a:p>
            <a:endParaRPr lang="en-US" altLang="zh-TW" dirty="0"/>
          </a:p>
          <a:p>
            <a:r>
              <a:rPr lang="zh-TW" altLang="en-US" dirty="0"/>
              <a:t>主治醫師仍誇讚我面對這樣的情況能冷靜處理是成為一個優良醫師的重要特質</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22</a:t>
            </a:fld>
            <a:endParaRPr lang="zh-TW" altLang="en-US"/>
          </a:p>
        </p:txBody>
      </p:sp>
    </p:spTree>
    <p:extLst>
      <p:ext uri="{BB962C8B-B14F-4D97-AF65-F5344CB8AC3E}">
        <p14:creationId xmlns:p14="http://schemas.microsoft.com/office/powerpoint/2010/main" val="138457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https://unsplash.com/photos/doctor-helping-senior-patient-man-moving-to-wheelchairs-at-hospital-health-care-and-medical-concept-7RcMbukMJP4</a:t>
            </a:r>
          </a:p>
          <a:p>
            <a:endParaRPr lang="en-US" altLang="zh-TW" dirty="0"/>
          </a:p>
          <a:p>
            <a:r>
              <a:rPr lang="zh-TW" altLang="en-US" dirty="0"/>
              <a:t>他的誇讚給了我信心，讓我更有勇氣面對未來的挑戰。</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23</a:t>
            </a:fld>
            <a:endParaRPr lang="zh-TW" altLang="en-US"/>
          </a:p>
        </p:txBody>
      </p:sp>
    </p:spTree>
    <p:extLst>
      <p:ext uri="{BB962C8B-B14F-4D97-AF65-F5344CB8AC3E}">
        <p14:creationId xmlns:p14="http://schemas.microsoft.com/office/powerpoint/2010/main" val="1310781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https://unsplash.com/photos/a-woman-in-a-white-lab-coat-writing-on-a-notebook-0X-1-9lpEbM</a:t>
            </a:r>
          </a:p>
          <a:p>
            <a:endParaRPr lang="en-US" altLang="zh-TW" dirty="0"/>
          </a:p>
          <a:p>
            <a:r>
              <a:rPr lang="zh-TW" altLang="en-US" dirty="0"/>
              <a:t>我的目標是成為一名能獨當一面、面對任何挑戰都能解決的實習醫師</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4</a:t>
            </a:fld>
            <a:endParaRPr lang="zh-TW" altLang="en-US"/>
          </a:p>
        </p:txBody>
      </p:sp>
    </p:spTree>
    <p:extLst>
      <p:ext uri="{BB962C8B-B14F-4D97-AF65-F5344CB8AC3E}">
        <p14:creationId xmlns:p14="http://schemas.microsoft.com/office/powerpoint/2010/main" val="3907133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https://unsplash.com/photos/empty-hospital-bed-inside-room-zbpgmGe27p8</a:t>
            </a:r>
          </a:p>
          <a:p>
            <a:endParaRPr lang="en-US" altLang="zh-TW" dirty="0"/>
          </a:p>
          <a:p>
            <a:r>
              <a:rPr lang="zh-TW" altLang="en-US" dirty="0"/>
              <a:t>懷著既緊張又期待的心情，我被分配到急診室實習</a:t>
            </a:r>
            <a:endParaRPr lang="en-US" altLang="zh-TW" dirty="0"/>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5</a:t>
            </a:fld>
            <a:endParaRPr lang="zh-TW" altLang="en-US"/>
          </a:p>
        </p:txBody>
      </p:sp>
    </p:spTree>
    <p:extLst>
      <p:ext uri="{BB962C8B-B14F-4D97-AF65-F5344CB8AC3E}">
        <p14:creationId xmlns:p14="http://schemas.microsoft.com/office/powerpoint/2010/main" val="2313237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https://unsplash.com/photos/a-man-holds-his-head-while-sitting-on-a-sofa-BuNWp1bL0nc</a:t>
            </a:r>
            <a:endParaRPr lang="zh-TW" altLang="en-US" dirty="0"/>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6</a:t>
            </a:fld>
            <a:endParaRPr lang="zh-TW" altLang="en-US"/>
          </a:p>
        </p:txBody>
      </p:sp>
    </p:spTree>
    <p:extLst>
      <p:ext uri="{BB962C8B-B14F-4D97-AF65-F5344CB8AC3E}">
        <p14:creationId xmlns:p14="http://schemas.microsoft.com/office/powerpoint/2010/main" val="1310766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https://unsplash.com/photos/person-walking-on-hallway-in-blue-scrub-suit-near-incubator-ZCO_5Y29s8k</a:t>
            </a:r>
          </a:p>
          <a:p>
            <a:endParaRPr lang="en-US" altLang="zh-TW" dirty="0"/>
          </a:p>
          <a:p>
            <a:r>
              <a:rPr lang="zh-TW" altLang="en-US" dirty="0"/>
              <a:t>面對急診室來來往往的人群</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7</a:t>
            </a:fld>
            <a:endParaRPr lang="zh-TW" altLang="en-US"/>
          </a:p>
        </p:txBody>
      </p:sp>
    </p:spTree>
    <p:extLst>
      <p:ext uri="{BB962C8B-B14F-4D97-AF65-F5344CB8AC3E}">
        <p14:creationId xmlns:p14="http://schemas.microsoft.com/office/powerpoint/2010/main" val="70021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https://unsplash.com/photos/group-of-doctors-standing-on-conference-front-view-portrait-of-medical-team-KTwmrDddkUY</a:t>
            </a:r>
          </a:p>
          <a:p>
            <a:endParaRPr lang="en-US" altLang="zh-TW" dirty="0"/>
          </a:p>
          <a:p>
            <a:r>
              <a:rPr lang="zh-TW" altLang="en-US" dirty="0"/>
              <a:t>看著前輩們自信又俐落的樣子，</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8</a:t>
            </a:fld>
            <a:endParaRPr lang="zh-TW" altLang="en-US"/>
          </a:p>
        </p:txBody>
      </p:sp>
    </p:spTree>
    <p:extLst>
      <p:ext uri="{BB962C8B-B14F-4D97-AF65-F5344CB8AC3E}">
        <p14:creationId xmlns:p14="http://schemas.microsoft.com/office/powerpoint/2010/main" val="2161248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https://unsplash.com/photos/woman-in-white-long-sleeve-shirt-covering-her-face-with-her-hair-B5mSY_Nx4GE</a:t>
            </a:r>
          </a:p>
          <a:p>
            <a:endParaRPr lang="en-US" altLang="zh-TW" dirty="0"/>
          </a:p>
          <a:p>
            <a:r>
              <a:rPr lang="zh-TW" altLang="en-US" dirty="0"/>
              <a:t>我開始擔心起自己能否做好份內工作。</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9</a:t>
            </a:fld>
            <a:endParaRPr lang="zh-TW" altLang="en-US"/>
          </a:p>
        </p:txBody>
      </p:sp>
    </p:spTree>
    <p:extLst>
      <p:ext uri="{BB962C8B-B14F-4D97-AF65-F5344CB8AC3E}">
        <p14:creationId xmlns:p14="http://schemas.microsoft.com/office/powerpoint/2010/main" val="142723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https://unsplash.com/photos/a-man-sitting-at-a-desk-working-on-a-laptop-C_odhHJqA-A</a:t>
            </a:r>
          </a:p>
          <a:p>
            <a:endParaRPr lang="en-US" altLang="zh-TW" dirty="0"/>
          </a:p>
          <a:p>
            <a:r>
              <a:rPr lang="zh-TW" altLang="en-US" dirty="0"/>
              <a:t>於是我更加努力，</a:t>
            </a:r>
          </a:p>
        </p:txBody>
      </p:sp>
      <p:sp>
        <p:nvSpPr>
          <p:cNvPr id="4" name="投影片編號版面配置區 3"/>
          <p:cNvSpPr>
            <a:spLocks noGrp="1"/>
          </p:cNvSpPr>
          <p:nvPr>
            <p:ph type="sldNum" sz="quarter" idx="5"/>
          </p:nvPr>
        </p:nvSpPr>
        <p:spPr/>
        <p:txBody>
          <a:bodyPr/>
          <a:lstStyle/>
          <a:p>
            <a:fld id="{E9DF8993-F3AD-4B0E-9646-4D8F29344887}" type="slidenum">
              <a:rPr lang="zh-TW" altLang="en-US" smtClean="0"/>
              <a:t>10</a:t>
            </a:fld>
            <a:endParaRPr lang="zh-TW" altLang="en-US"/>
          </a:p>
        </p:txBody>
      </p:sp>
    </p:spTree>
    <p:extLst>
      <p:ext uri="{BB962C8B-B14F-4D97-AF65-F5344CB8AC3E}">
        <p14:creationId xmlns:p14="http://schemas.microsoft.com/office/powerpoint/2010/main" val="112571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5D14F09A-F042-4628-B5D6-03204BB71826}" type="slidenum">
              <a:rPr lang="zh-TW" altLang="en-US" smtClean="0"/>
              <a:t>‹#›</a:t>
            </a:fld>
            <a:endParaRPr lang="zh-TW" alt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94794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917970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404088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705415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5D14F09A-F042-4628-B5D6-03204BB71826}" type="slidenum">
              <a:rPr lang="zh-TW" altLang="en-US" smtClean="0"/>
              <a:t>‹#›</a:t>
            </a:fld>
            <a:endParaRPr lang="zh-TW" alt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1459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1285847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1263149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30658894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4067587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199172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13F38D5B-A796-42A9-A25B-F776DA9F6316}" type="datetimeFigureOut">
              <a:rPr lang="zh-TW" altLang="en-US" smtClean="0"/>
              <a:t>2024/10/23</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251253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13F38D5B-A796-42A9-A25B-F776DA9F6316}" type="datetimeFigureOut">
              <a:rPr lang="zh-TW" altLang="en-US" smtClean="0"/>
              <a:t>2024/10/23</a:t>
            </a:fld>
            <a:endParaRPr lang="zh-TW" alt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zh-TW" alt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5D14F09A-F042-4628-B5D6-03204BB71826}" type="slidenum">
              <a:rPr lang="zh-TW" altLang="en-US" smtClean="0"/>
              <a:t>‹#›</a:t>
            </a:fld>
            <a:endParaRPr lang="zh-TW" altLang="en-US"/>
          </a:p>
        </p:txBody>
      </p:sp>
    </p:spTree>
    <p:extLst>
      <p:ext uri="{BB962C8B-B14F-4D97-AF65-F5344CB8AC3E}">
        <p14:creationId xmlns:p14="http://schemas.microsoft.com/office/powerpoint/2010/main" val="360639211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0513689-D00A-4D15-B8A3-AA50EC4B2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TW" altLang="en-US"/>
          </a:p>
        </p:txBody>
      </p:sp>
      <p:sp>
        <p:nvSpPr>
          <p:cNvPr id="2" name="標題 1">
            <a:extLst>
              <a:ext uri="{FF2B5EF4-FFF2-40B4-BE49-F238E27FC236}">
                <a16:creationId xmlns:a16="http://schemas.microsoft.com/office/drawing/2014/main" id="{D909AC29-172E-3AF6-6C15-FAB1ADE4F03D}"/>
              </a:ext>
            </a:extLst>
          </p:cNvPr>
          <p:cNvSpPr>
            <a:spLocks noGrp="1"/>
          </p:cNvSpPr>
          <p:nvPr>
            <p:ph type="ctrTitle"/>
          </p:nvPr>
        </p:nvSpPr>
        <p:spPr>
          <a:xfrm>
            <a:off x="2096913" y="686202"/>
            <a:ext cx="3720228" cy="3070370"/>
          </a:xfrm>
        </p:spPr>
        <p:txBody>
          <a:bodyPr anchor="b">
            <a:normAutofit/>
          </a:bodyPr>
          <a:lstStyle/>
          <a:p>
            <a:r>
              <a:rPr lang="zh-TW" altLang="en-US" sz="66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t>冒險故事</a:t>
            </a:r>
            <a:br>
              <a:rPr lang="en-US" altLang="zh-TW" sz="40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br>
            <a:r>
              <a:rPr lang="en-US" altLang="zh-TW" sz="40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t>(</a:t>
            </a:r>
            <a:r>
              <a:rPr lang="en-US" altLang="zh-TW" sz="4000" dirty="0" err="1">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t>animaze</a:t>
            </a:r>
            <a:r>
              <a:rPr lang="en-US" altLang="zh-TW" sz="40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t>)</a:t>
            </a:r>
            <a:endParaRPr lang="zh-TW" altLang="en-US" sz="40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endParaRPr>
          </a:p>
        </p:txBody>
      </p:sp>
      <p:sp>
        <p:nvSpPr>
          <p:cNvPr id="3" name="副標題 2">
            <a:extLst>
              <a:ext uri="{FF2B5EF4-FFF2-40B4-BE49-F238E27FC236}">
                <a16:creationId xmlns:a16="http://schemas.microsoft.com/office/drawing/2014/main" id="{11DB7415-1594-2671-D74B-7A1A3D36C6D2}"/>
              </a:ext>
            </a:extLst>
          </p:cNvPr>
          <p:cNvSpPr>
            <a:spLocks noGrp="1"/>
          </p:cNvSpPr>
          <p:nvPr>
            <p:ph type="subTitle" idx="1"/>
          </p:nvPr>
        </p:nvSpPr>
        <p:spPr>
          <a:xfrm>
            <a:off x="2096911" y="3756572"/>
            <a:ext cx="3720228" cy="2153859"/>
          </a:xfrm>
        </p:spPr>
        <p:txBody>
          <a:bodyPr anchor="t">
            <a:normAutofit/>
          </a:bodyPr>
          <a:lstStyle/>
          <a:p>
            <a:endParaRPr lang="en-US" altLang="zh-TW" sz="16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endParaRPr>
          </a:p>
          <a:p>
            <a:r>
              <a:rPr lang="en-US" altLang="zh-TW" sz="16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t>(OOC</a:t>
            </a:r>
            <a:r>
              <a:rPr lang="zh-TW" altLang="en-US" sz="16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t>警告</a:t>
            </a:r>
            <a:r>
              <a:rPr lang="en-US" altLang="zh-TW" sz="16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rPr>
              <a:t>)</a:t>
            </a:r>
            <a:endParaRPr lang="zh-TW" altLang="en-US" sz="1600" dirty="0">
              <a:solidFill>
                <a:schemeClr val="tx1"/>
              </a:solidFill>
              <a:latin typeface="cjkFonts 全瀨體" panose="02000600000000000000" pitchFamily="2" charset="-128"/>
              <a:ea typeface="cjkFonts 全瀨體" panose="02000600000000000000" pitchFamily="2" charset="-128"/>
              <a:cs typeface="cjkFonts 全瀨體" panose="02000600000000000000" pitchFamily="2" charset="-128"/>
            </a:endParaRPr>
          </a:p>
        </p:txBody>
      </p:sp>
    </p:spTree>
    <p:extLst>
      <p:ext uri="{BB962C8B-B14F-4D97-AF65-F5344CB8AC3E}">
        <p14:creationId xmlns:p14="http://schemas.microsoft.com/office/powerpoint/2010/main" val="4717801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a man sitting at a desk working on a laptop">
            <a:extLst>
              <a:ext uri="{FF2B5EF4-FFF2-40B4-BE49-F238E27FC236}">
                <a16:creationId xmlns:a16="http://schemas.microsoft.com/office/drawing/2014/main" id="{09FB0790-98E5-B83F-A495-39026AD26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3.</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努力</a:t>
            </a:r>
          </a:p>
        </p:txBody>
      </p:sp>
    </p:spTree>
    <p:extLst>
      <p:ext uri="{BB962C8B-B14F-4D97-AF65-F5344CB8AC3E}">
        <p14:creationId xmlns:p14="http://schemas.microsoft.com/office/powerpoint/2010/main" val="1505346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775EEA-F34C-2019-D071-7D4F485F1013}"/>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B0B5E55-97BE-BC4F-55DC-6D7179A45C95}"/>
              </a:ext>
            </a:extLst>
          </p:cNvPr>
          <p:cNvSpPr>
            <a:spLocks noGrp="1"/>
          </p:cNvSpPr>
          <p:nvPr>
            <p:ph idx="1"/>
          </p:nvPr>
        </p:nvSpPr>
        <p:spPr/>
        <p:txBody>
          <a:bodyPr/>
          <a:lstStyle/>
          <a:p>
            <a:endParaRPr lang="zh-TW" altLang="en-US"/>
          </a:p>
        </p:txBody>
      </p:sp>
      <p:pic>
        <p:nvPicPr>
          <p:cNvPr id="8194" name="Picture 2" descr="greyscale photography of people">
            <a:extLst>
              <a:ext uri="{FF2B5EF4-FFF2-40B4-BE49-F238E27FC236}">
                <a16:creationId xmlns:a16="http://schemas.microsoft.com/office/drawing/2014/main" id="{96EF4E4C-20FD-6FA8-7D9B-E3210DC0C3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8" y="-90351"/>
            <a:ext cx="12190666" cy="978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565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F90665-2BED-342A-8C35-A0ABC8A2D0D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7CC0DD3-42B3-AA85-5013-E3794BBB0205}"/>
              </a:ext>
            </a:extLst>
          </p:cNvPr>
          <p:cNvSpPr>
            <a:spLocks noGrp="1"/>
          </p:cNvSpPr>
          <p:nvPr>
            <p:ph idx="1"/>
          </p:nvPr>
        </p:nvSpPr>
        <p:spPr/>
        <p:txBody>
          <a:bodyPr/>
          <a:lstStyle/>
          <a:p>
            <a:endParaRPr lang="zh-TW" altLang="en-US"/>
          </a:p>
        </p:txBody>
      </p:sp>
      <p:pic>
        <p:nvPicPr>
          <p:cNvPr id="9218" name="Picture 2" descr="person writing on white notebook">
            <a:extLst>
              <a:ext uri="{FF2B5EF4-FFF2-40B4-BE49-F238E27FC236}">
                <a16:creationId xmlns:a16="http://schemas.microsoft.com/office/drawing/2014/main" id="{33BEFC54-DF97-57BA-793F-AFF1A1FB9D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953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a man standing on top of a cliff with his arms in the air">
            <a:extLst>
              <a:ext uri="{FF2B5EF4-FFF2-40B4-BE49-F238E27FC236}">
                <a16:creationId xmlns:a16="http://schemas.microsoft.com/office/drawing/2014/main" id="{A796610C-0A8A-50D6-D528-859F721709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2303"/>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4.</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結果</a:t>
            </a:r>
          </a:p>
        </p:txBody>
      </p:sp>
    </p:spTree>
    <p:extLst>
      <p:ext uri="{BB962C8B-B14F-4D97-AF65-F5344CB8AC3E}">
        <p14:creationId xmlns:p14="http://schemas.microsoft.com/office/powerpoint/2010/main" val="4135405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773FF-4F79-661D-B0BB-074A1B28BDC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7B69BAD-FF81-CEBD-5081-5EC05381296A}"/>
              </a:ext>
            </a:extLst>
          </p:cNvPr>
          <p:cNvSpPr>
            <a:spLocks noGrp="1"/>
          </p:cNvSpPr>
          <p:nvPr>
            <p:ph idx="1"/>
          </p:nvPr>
        </p:nvSpPr>
        <p:spPr/>
        <p:txBody>
          <a:bodyPr/>
          <a:lstStyle/>
          <a:p>
            <a:endParaRPr lang="zh-TW" altLang="en-US"/>
          </a:p>
        </p:txBody>
      </p:sp>
      <p:pic>
        <p:nvPicPr>
          <p:cNvPr id="11266" name="Picture 2" descr="Asian young female doctor in white gown with stethoscope in office">
            <a:extLst>
              <a:ext uri="{FF2B5EF4-FFF2-40B4-BE49-F238E27FC236}">
                <a16:creationId xmlns:a16="http://schemas.microsoft.com/office/drawing/2014/main" id="{123DFB0F-096F-78B2-9E64-540250A834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6079"/>
            <a:ext cx="12305211" cy="9224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560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a night view of a city with a lot of tall buildings">
            <a:extLst>
              <a:ext uri="{FF2B5EF4-FFF2-40B4-BE49-F238E27FC236}">
                <a16:creationId xmlns:a16="http://schemas.microsoft.com/office/drawing/2014/main" id="{E1C83A23-E341-E7C2-7D9A-4E426C1A50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5" y="-1288143"/>
            <a:ext cx="12219215" cy="814614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5.</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意外</a:t>
            </a:r>
          </a:p>
        </p:txBody>
      </p:sp>
    </p:spTree>
    <p:extLst>
      <p:ext uri="{BB962C8B-B14F-4D97-AF65-F5344CB8AC3E}">
        <p14:creationId xmlns:p14="http://schemas.microsoft.com/office/powerpoint/2010/main" val="1100267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C76C64-E8D5-2F22-02CE-2CE978F63D1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77FCF63-F0A6-9EC9-73E2-5A1331ABB7CF}"/>
              </a:ext>
            </a:extLst>
          </p:cNvPr>
          <p:cNvSpPr>
            <a:spLocks noGrp="1"/>
          </p:cNvSpPr>
          <p:nvPr>
            <p:ph idx="1"/>
          </p:nvPr>
        </p:nvSpPr>
        <p:spPr/>
        <p:txBody>
          <a:bodyPr/>
          <a:lstStyle/>
          <a:p>
            <a:endParaRPr lang="zh-TW" altLang="en-US"/>
          </a:p>
        </p:txBody>
      </p:sp>
      <p:pic>
        <p:nvPicPr>
          <p:cNvPr id="13314" name="Picture 2" descr="man in white medical scrub lying on hospital bed">
            <a:extLst>
              <a:ext uri="{FF2B5EF4-FFF2-40B4-BE49-F238E27FC236}">
                <a16:creationId xmlns:a16="http://schemas.microsoft.com/office/drawing/2014/main" id="{4A5CBFF1-6079-B2B4-D305-E572989E2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4320"/>
            <a:ext cx="12187646" cy="812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360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7AEEC6-35F3-3B05-5154-26AA15E5F3F8}"/>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915FD04-E14D-D1CE-799C-2074CBF978B1}"/>
              </a:ext>
            </a:extLst>
          </p:cNvPr>
          <p:cNvSpPr>
            <a:spLocks noGrp="1"/>
          </p:cNvSpPr>
          <p:nvPr>
            <p:ph idx="1"/>
          </p:nvPr>
        </p:nvSpPr>
        <p:spPr/>
        <p:txBody>
          <a:bodyPr/>
          <a:lstStyle/>
          <a:p>
            <a:endParaRPr lang="zh-TW" altLang="en-US"/>
          </a:p>
        </p:txBody>
      </p:sp>
      <p:pic>
        <p:nvPicPr>
          <p:cNvPr id="14338" name="Picture 2" descr="Exhausted doctor after very long shift in the hospital">
            <a:extLst>
              <a:ext uri="{FF2B5EF4-FFF2-40B4-BE49-F238E27FC236}">
                <a16:creationId xmlns:a16="http://schemas.microsoft.com/office/drawing/2014/main" id="{128D6534-EE6E-A733-EE11-FC0711845E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4006"/>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8960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BD9F67-1A2E-0B75-D3E7-912F0CE147C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84FA6E9-739C-0B2C-DFB0-EC7108AE60AC}"/>
              </a:ext>
            </a:extLst>
          </p:cNvPr>
          <p:cNvSpPr>
            <a:spLocks noGrp="1"/>
          </p:cNvSpPr>
          <p:nvPr>
            <p:ph idx="1"/>
          </p:nvPr>
        </p:nvSpPr>
        <p:spPr/>
        <p:txBody>
          <a:bodyPr/>
          <a:lstStyle/>
          <a:p>
            <a:endParaRPr lang="zh-TW" altLang="en-US"/>
          </a:p>
        </p:txBody>
      </p:sp>
      <p:pic>
        <p:nvPicPr>
          <p:cNvPr id="15362" name="Picture 2" descr="round Timex analog clock at 2:33">
            <a:extLst>
              <a:ext uri="{FF2B5EF4-FFF2-40B4-BE49-F238E27FC236}">
                <a16:creationId xmlns:a16="http://schemas.microsoft.com/office/drawing/2014/main" id="{CD383374-2882-5B24-73A3-EE4A5B77F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88" y="-633549"/>
            <a:ext cx="12187646" cy="8125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869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a man in scrubs is holding two orange objects">
            <a:extLst>
              <a:ext uri="{FF2B5EF4-FFF2-40B4-BE49-F238E27FC236}">
                <a16:creationId xmlns:a16="http://schemas.microsoft.com/office/drawing/2014/main" id="{28A7BBCA-D0E5-12D3-79DE-E7DB5F126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6.</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轉彎</a:t>
            </a:r>
          </a:p>
        </p:txBody>
      </p:sp>
    </p:spTree>
    <p:extLst>
      <p:ext uri="{BB962C8B-B14F-4D97-AF65-F5344CB8AC3E}">
        <p14:creationId xmlns:p14="http://schemas.microsoft.com/office/powerpoint/2010/main" val="2869674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lose up of a dart with a card on it">
            <a:extLst>
              <a:ext uri="{FF2B5EF4-FFF2-40B4-BE49-F238E27FC236}">
                <a16:creationId xmlns:a16="http://schemas.microsoft.com/office/drawing/2014/main" id="{95A76A19-8071-48FB-06FA-5E80003B9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1.</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目標</a:t>
            </a:r>
          </a:p>
        </p:txBody>
      </p:sp>
    </p:spTree>
    <p:extLst>
      <p:ext uri="{BB962C8B-B14F-4D97-AF65-F5344CB8AC3E}">
        <p14:creationId xmlns:p14="http://schemas.microsoft.com/office/powerpoint/2010/main" val="4081053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5EE136-04CA-2969-D9FB-1405315EFA8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48609C1-CF08-3F9B-AF28-F757F3EDCD5A}"/>
              </a:ext>
            </a:extLst>
          </p:cNvPr>
          <p:cNvSpPr>
            <a:spLocks noGrp="1"/>
          </p:cNvSpPr>
          <p:nvPr>
            <p:ph idx="1"/>
          </p:nvPr>
        </p:nvSpPr>
        <p:spPr/>
        <p:txBody>
          <a:bodyPr/>
          <a:lstStyle/>
          <a:p>
            <a:endParaRPr lang="zh-TW" altLang="en-US"/>
          </a:p>
        </p:txBody>
      </p:sp>
      <p:pic>
        <p:nvPicPr>
          <p:cNvPr id="17410" name="Picture 2" descr="woman in blue scrub suit standing beside woman in white robe">
            <a:extLst>
              <a:ext uri="{FF2B5EF4-FFF2-40B4-BE49-F238E27FC236}">
                <a16:creationId xmlns:a16="http://schemas.microsoft.com/office/drawing/2014/main" id="{92B9067F-84B0-E609-38ED-0F27045E54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5080"/>
            <a:ext cx="12199620" cy="8133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119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a woman sitting on a bed with a tattoo on her arm">
            <a:extLst>
              <a:ext uri="{FF2B5EF4-FFF2-40B4-BE49-F238E27FC236}">
                <a16:creationId xmlns:a16="http://schemas.microsoft.com/office/drawing/2014/main" id="{41E14109-4845-CCD1-EC76-56943C429B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6806"/>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7.</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結局</a:t>
            </a:r>
          </a:p>
        </p:txBody>
      </p:sp>
    </p:spTree>
    <p:extLst>
      <p:ext uri="{BB962C8B-B14F-4D97-AF65-F5344CB8AC3E}">
        <p14:creationId xmlns:p14="http://schemas.microsoft.com/office/powerpoint/2010/main" val="25957053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52CB4-20FB-8FF6-F6C6-1BB4DA862C0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FC21096-E057-BEA8-B5DC-8219F1811063}"/>
              </a:ext>
            </a:extLst>
          </p:cNvPr>
          <p:cNvSpPr>
            <a:spLocks noGrp="1"/>
          </p:cNvSpPr>
          <p:nvPr>
            <p:ph idx="1"/>
          </p:nvPr>
        </p:nvSpPr>
        <p:spPr/>
        <p:txBody>
          <a:bodyPr/>
          <a:lstStyle/>
          <a:p>
            <a:endParaRPr lang="zh-TW" altLang="en-US"/>
          </a:p>
        </p:txBody>
      </p:sp>
      <p:pic>
        <p:nvPicPr>
          <p:cNvPr id="19458" name="Picture 2" descr="person in green crew neck long sleeve shirt wearing blue face mask">
            <a:extLst>
              <a:ext uri="{FF2B5EF4-FFF2-40B4-BE49-F238E27FC236}">
                <a16:creationId xmlns:a16="http://schemas.microsoft.com/office/drawing/2014/main" id="{65426639-1B5B-3727-CBE2-24FA20F9B6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1909"/>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536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E152CB4-20FB-8FF6-F6C6-1BB4DA862C0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FC21096-E057-BEA8-B5DC-8219F1811063}"/>
              </a:ext>
            </a:extLst>
          </p:cNvPr>
          <p:cNvSpPr>
            <a:spLocks noGrp="1"/>
          </p:cNvSpPr>
          <p:nvPr>
            <p:ph idx="1"/>
          </p:nvPr>
        </p:nvSpPr>
        <p:spPr/>
        <p:txBody>
          <a:bodyPr/>
          <a:lstStyle/>
          <a:p>
            <a:endParaRPr lang="zh-TW" altLang="en-US"/>
          </a:p>
        </p:txBody>
      </p:sp>
      <p:pic>
        <p:nvPicPr>
          <p:cNvPr id="20482" name="Picture 2" descr="Doctor helping senior patient man moving to wheelchairs at hospital, health care and medical concept">
            <a:extLst>
              <a:ext uri="{FF2B5EF4-FFF2-40B4-BE49-F238E27FC236}">
                <a16:creationId xmlns:a16="http://schemas.microsoft.com/office/drawing/2014/main" id="{F1000CB0-C25F-6CFC-FDEF-A00B5D311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20178"/>
            <a:ext cx="12191999" cy="811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5210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uman heart illustration">
            <a:extLst>
              <a:ext uri="{FF2B5EF4-FFF2-40B4-BE49-F238E27FC236}">
                <a16:creationId xmlns:a16="http://schemas.microsoft.com/office/drawing/2014/main" id="{A4245560-B34F-3711-0C55-BD029C0C5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8095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 woman in a white lab coat writing on a notebook">
            <a:extLst>
              <a:ext uri="{FF2B5EF4-FFF2-40B4-BE49-F238E27FC236}">
                <a16:creationId xmlns:a16="http://schemas.microsoft.com/office/drawing/2014/main" id="{491E1E8B-730A-5680-4945-0A4FAC3F1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158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mpty hospital bed inside room">
            <a:extLst>
              <a:ext uri="{FF2B5EF4-FFF2-40B4-BE49-F238E27FC236}">
                <a16:creationId xmlns:a16="http://schemas.microsoft.com/office/drawing/2014/main" id="{188130DD-F1FD-2819-68AD-44205E0B4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1886"/>
            <a:ext cx="12205879" cy="7633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41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 man holds his head while sitting on a sofa">
            <a:extLst>
              <a:ext uri="{FF2B5EF4-FFF2-40B4-BE49-F238E27FC236}">
                <a16:creationId xmlns:a16="http://schemas.microsoft.com/office/drawing/2014/main" id="{F92F820C-9BBE-06DE-4C77-73224B685C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18" y="0"/>
            <a:ext cx="12173182" cy="7941430"/>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246A919B-A007-D60A-67B9-549CE12F2947}"/>
              </a:ext>
            </a:extLst>
          </p:cNvPr>
          <p:cNvSpPr>
            <a:spLocks noGrp="1"/>
          </p:cNvSpPr>
          <p:nvPr>
            <p:ph type="title"/>
          </p:nvPr>
        </p:nvSpPr>
        <p:spPr>
          <a:xfrm>
            <a:off x="685800" y="210766"/>
            <a:ext cx="9875520" cy="1356360"/>
          </a:xfrm>
        </p:spPr>
        <p:txBody>
          <a:bodyPr/>
          <a:lstStyle/>
          <a:p>
            <a:r>
              <a:rPr lang="en-US" altLang="zh-TW" dirty="0">
                <a:latin typeface="cjkFonts 全瀨體" panose="02000600000000000000" pitchFamily="2" charset="-128"/>
                <a:ea typeface="cjkFonts 全瀨體" panose="02000600000000000000" pitchFamily="2" charset="-128"/>
                <a:cs typeface="cjkFonts 全瀨體" panose="02000600000000000000" pitchFamily="2" charset="-128"/>
              </a:rPr>
              <a:t>2.</a:t>
            </a:r>
            <a:r>
              <a:rPr lang="zh-TW" altLang="en-US" dirty="0">
                <a:latin typeface="cjkFonts 全瀨體" panose="02000600000000000000" pitchFamily="2" charset="-128"/>
                <a:ea typeface="cjkFonts 全瀨體" panose="02000600000000000000" pitchFamily="2" charset="-128"/>
                <a:cs typeface="cjkFonts 全瀨體" panose="02000600000000000000" pitchFamily="2" charset="-128"/>
              </a:rPr>
              <a:t>阻礙</a:t>
            </a:r>
          </a:p>
        </p:txBody>
      </p:sp>
    </p:spTree>
    <p:extLst>
      <p:ext uri="{BB962C8B-B14F-4D97-AF65-F5344CB8AC3E}">
        <p14:creationId xmlns:p14="http://schemas.microsoft.com/office/powerpoint/2010/main" val="4076621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ACD7FEA5-75A5-FE10-FEFC-98A1A85A948E}"/>
              </a:ext>
            </a:extLst>
          </p:cNvPr>
          <p:cNvPicPr>
            <a:picLocks noChangeAspect="1"/>
          </p:cNvPicPr>
          <p:nvPr/>
        </p:nvPicPr>
        <p:blipFill>
          <a:blip r:embed="rId3"/>
          <a:stretch>
            <a:fillRect/>
          </a:stretch>
        </p:blipFill>
        <p:spPr>
          <a:xfrm>
            <a:off x="0" y="-644072"/>
            <a:ext cx="12219215" cy="8146143"/>
          </a:xfrm>
          <a:prstGeom prst="rect">
            <a:avLst/>
          </a:prstGeom>
        </p:spPr>
      </p:pic>
    </p:spTree>
    <p:extLst>
      <p:ext uri="{BB962C8B-B14F-4D97-AF65-F5344CB8AC3E}">
        <p14:creationId xmlns:p14="http://schemas.microsoft.com/office/powerpoint/2010/main" val="3294829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Group of doctors standing on conference, front view portrait of medical team.">
            <a:extLst>
              <a:ext uri="{FF2B5EF4-FFF2-40B4-BE49-F238E27FC236}">
                <a16:creationId xmlns:a16="http://schemas.microsoft.com/office/drawing/2014/main" id="{D67F2F41-1895-1BB7-F54C-99324E10A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 y="-1175658"/>
            <a:ext cx="12202977" cy="8033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89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4EF67353-C3C3-0B53-001F-6F838D26B0DB}"/>
              </a:ext>
            </a:extLst>
          </p:cNvPr>
          <p:cNvPicPr>
            <a:picLocks noChangeAspect="1"/>
          </p:cNvPicPr>
          <p:nvPr/>
        </p:nvPicPr>
        <p:blipFill>
          <a:blip r:embed="rId3"/>
          <a:stretch>
            <a:fillRect/>
          </a:stretch>
        </p:blipFill>
        <p:spPr>
          <a:xfrm>
            <a:off x="0" y="-1270000"/>
            <a:ext cx="12192000" cy="8128000"/>
          </a:xfrm>
          <a:prstGeom prst="rect">
            <a:avLst/>
          </a:prstGeom>
        </p:spPr>
      </p:pic>
    </p:spTree>
    <p:extLst>
      <p:ext uri="{BB962C8B-B14F-4D97-AF65-F5344CB8AC3E}">
        <p14:creationId xmlns:p14="http://schemas.microsoft.com/office/powerpoint/2010/main" val="1738898247"/>
      </p:ext>
    </p:extLst>
  </p:cSld>
  <p:clrMapOvr>
    <a:masterClrMapping/>
  </p:clrMapOvr>
</p:sld>
</file>

<file path=ppt/theme/theme1.xml><?xml version="1.0" encoding="utf-8"?>
<a:theme xmlns:a="http://schemas.openxmlformats.org/drawingml/2006/main" name="基礎">
  <a:themeElements>
    <a:clrScheme name="基礎">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基礎</Template>
  <TotalTime>5063</TotalTime>
  <Words>493</Words>
  <Application>Microsoft Office PowerPoint</Application>
  <PresentationFormat>寬螢幕</PresentationFormat>
  <Paragraphs>94</Paragraphs>
  <Slides>23</Slides>
  <Notes>22</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23</vt:i4>
      </vt:variant>
    </vt:vector>
  </HeadingPairs>
  <TitlesOfParts>
    <vt:vector size="28" baseType="lpstr">
      <vt:lpstr>cjkFonts 全瀨體</vt:lpstr>
      <vt:lpstr>Aptos</vt:lpstr>
      <vt:lpstr>Corbel</vt:lpstr>
      <vt:lpstr>Roboto</vt:lpstr>
      <vt:lpstr>基礎</vt:lpstr>
      <vt:lpstr>冒險故事 (animaze)</vt:lpstr>
      <vt:lpstr>1.目標</vt:lpstr>
      <vt:lpstr>PowerPoint 簡報</vt:lpstr>
      <vt:lpstr>PowerPoint 簡報</vt:lpstr>
      <vt:lpstr>PowerPoint 簡報</vt:lpstr>
      <vt:lpstr>2.阻礙</vt:lpstr>
      <vt:lpstr>PowerPoint 簡報</vt:lpstr>
      <vt:lpstr>PowerPoint 簡報</vt:lpstr>
      <vt:lpstr>PowerPoint 簡報</vt:lpstr>
      <vt:lpstr>3.努力</vt:lpstr>
      <vt:lpstr>PowerPoint 簡報</vt:lpstr>
      <vt:lpstr>PowerPoint 簡報</vt:lpstr>
      <vt:lpstr>4.結果</vt:lpstr>
      <vt:lpstr>PowerPoint 簡報</vt:lpstr>
      <vt:lpstr>5.意外</vt:lpstr>
      <vt:lpstr>PowerPoint 簡報</vt:lpstr>
      <vt:lpstr>PowerPoint 簡報</vt:lpstr>
      <vt:lpstr>PowerPoint 簡報</vt:lpstr>
      <vt:lpstr>6.轉彎</vt:lpstr>
      <vt:lpstr>PowerPoint 簡報</vt:lpstr>
      <vt:lpstr>7.結局</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李瑄文</dc:creator>
  <cp:lastModifiedBy>李瑄文</cp:lastModifiedBy>
  <cp:revision>21</cp:revision>
  <dcterms:created xsi:type="dcterms:W3CDTF">2024-08-20T06:33:21Z</dcterms:created>
  <dcterms:modified xsi:type="dcterms:W3CDTF">2024-10-23T09:29:56Z</dcterms:modified>
</cp:coreProperties>
</file>